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.mp4"/><Relationship Id="rId3" Type="http://schemas.openxmlformats.org/officeDocument/2006/relationships/video" Target="../media/media10.mp4"/><Relationship Id="rId4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.mp4"/><Relationship Id="rId3" Type="http://schemas.openxmlformats.org/officeDocument/2006/relationships/video" Target="../media/media11.mp4"/><Relationship Id="rId4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.mp4"/><Relationship Id="rId3" Type="http://schemas.openxmlformats.org/officeDocument/2006/relationships/video" Target="../media/media12.mp4"/><Relationship Id="rId4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.mp4"/><Relationship Id="rId3" Type="http://schemas.openxmlformats.org/officeDocument/2006/relationships/video" Target="../media/media13.mp4"/><Relationship Id="rId4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.mp4"/><Relationship Id="rId3" Type="http://schemas.openxmlformats.org/officeDocument/2006/relationships/video" Target="../media/media14.mp4"/><Relationship Id="rId4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.mp4"/><Relationship Id="rId3" Type="http://schemas.openxmlformats.org/officeDocument/2006/relationships/video" Target="../media/media15.mp4"/><Relationship Id="rId4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6.mp4"/><Relationship Id="rId3" Type="http://schemas.openxmlformats.org/officeDocument/2006/relationships/video" Target="../media/media16.mp4"/><Relationship Id="rId4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7.mp4"/><Relationship Id="rId3" Type="http://schemas.openxmlformats.org/officeDocument/2006/relationships/video" Target="../media/media17.mp4"/><Relationship Id="rId4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8.mp4"/><Relationship Id="rId3" Type="http://schemas.openxmlformats.org/officeDocument/2006/relationships/video" Target="../media/media18.mp4"/><Relationship Id="rId4" Type="http://schemas.openxmlformats.org/officeDocument/2006/relationships/image" Target="../media/image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9.mp4"/><Relationship Id="rId3" Type="http://schemas.openxmlformats.org/officeDocument/2006/relationships/video" Target="../media/media19.mp4"/><Relationship Id="rId4" Type="http://schemas.openxmlformats.org/officeDocument/2006/relationships/image" Target="../media/image4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0.mp4"/><Relationship Id="rId3" Type="http://schemas.openxmlformats.org/officeDocument/2006/relationships/video" Target="../media/media20.mp4"/><Relationship Id="rId4" Type="http://schemas.openxmlformats.org/officeDocument/2006/relationships/image" Target="../media/image18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1.mp4"/><Relationship Id="rId3" Type="http://schemas.openxmlformats.org/officeDocument/2006/relationships/video" Target="../media/media21.mp4"/><Relationship Id="rId4" Type="http://schemas.openxmlformats.org/officeDocument/2006/relationships/image" Target="../media/image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2.mp4"/><Relationship Id="rId3" Type="http://schemas.openxmlformats.org/officeDocument/2006/relationships/video" Target="../media/media22.mp4"/><Relationship Id="rId4" Type="http://schemas.openxmlformats.org/officeDocument/2006/relationships/image" Target="../media/image2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.mp4"/><Relationship Id="rId3" Type="http://schemas.openxmlformats.org/officeDocument/2006/relationships/video" Target="../media/media3.mp4"/><Relationship Id="rId4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.mp4"/><Relationship Id="rId3" Type="http://schemas.openxmlformats.org/officeDocument/2006/relationships/video" Target="../media/media5.mp4"/><Relationship Id="rId4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.mp4"/><Relationship Id="rId3" Type="http://schemas.openxmlformats.org/officeDocument/2006/relationships/video" Target="../media/media6.mp4"/><Relationship Id="rId4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.mp4"/><Relationship Id="rId3" Type="http://schemas.openxmlformats.org/officeDocument/2006/relationships/video" Target="../media/media7.mp4"/><Relationship Id="rId4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.mp4"/><Relationship Id="rId3" Type="http://schemas.openxmlformats.org/officeDocument/2006/relationships/video" Target="../media/media8.mp4"/><Relationship Id="rId4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.mp4"/><Relationship Id="rId3" Type="http://schemas.openxmlformats.org/officeDocument/2006/relationships/video" Target="../media/media9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b7b72eda46281d524e4ac62cbcd6ddabe53bd354c24503e6550994d1585f94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aed2502ecb3082bae587b7c38fe5685a25aee86240d25f0930254140d13eef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c8ec411446c0201d230a6711d4e74f197354a23bff70627e45fa1aa73a6119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beac4b6f1a6528f857ac5508fb5cf9e1dce514858ce6b1b3ff3b82612a1609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aad0cf00cd2efbfa5a23734cda0f89e86151e02d7183150e78a0f48f229ca6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c5a8bbb892fe930fa90b54c50f8c6cd4dd74f8ec8dabac5610fec78ac375ae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c7f8d7ca81d277bda1ef6e3505d802bd27b528255818cd5de2904450f0a8c2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0d91e84bcdfe3ac75be7ac58e7ffce38bf884b99164ea857c649fbbfc4a7d1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f59e266a18b44b471a0db29118cd27176db3114d7b8d5f08c3ee1cd2a2da03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c7689f4ee67337d3de5a1279f9a4617079c97673775a1353e92b5f2050491a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c0f65a33716fec0271737a3d674669549db0a5411a4390cff07bc01beae383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2518c65a7d3c0ea4d6044613d467cae4405913ac1ecfbe7ebbac6a32a15340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acda9d690aaed24939f06c60c1d2496e76cc4acc6e1307a974dfbdd3ab1d57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544e6150e8559b2a9f2e4d436dc73c7748df71012a1c98d21d05f544d2775d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4af530c6888e55a503cf2dd8fd2e8f5f3c0d6f9c05a25ec1a49b49fdd024a3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6670358e1298cada94543dc2dbea21b395d91afb03eb1062f9cde47ae93fe6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8d37dc28ef1f1f27a2f1b6cdb1003b7b4cbdd57d76b28a47a7c6184c64dd54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99110788c1b3d99f560eb78f603c9a9adb5d62bb62da94af75dc885a4d3657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e82772dae2478ffe645cf5f249e02ccdfa69d1b66452bb72f16f45594f46d9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f23d477966d8357caccd6656bc87c618ddca7931356c23ab7f0648aff7b243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02a6f7d9e24e973df1ed6c40fd20dd560ffef55f30a9293a92d2d901dddebb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e9ca5cd47dfe088a4865ccb6beb4afba3f554b4fb78908017687abe5cc06cf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